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709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646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1084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724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819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3502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501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017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23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652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9500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F0B4E-9363-4C1C-82D1-2302977F0FB5}" type="datetimeFigureOut">
              <a:rPr lang="en-IN" smtClean="0"/>
              <a:t>30-03-2025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784C4-7D24-4C98-9561-F357E0102A2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800" y="9046"/>
            <a:ext cx="12369799" cy="684895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80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02"/>
    </mc:Choice>
    <mc:Fallback>
      <p:transition spd="slow" advTm="20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25174"/>
          </a:xfrm>
        </p:spPr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501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26"/>
    </mc:Choice>
    <mc:Fallback>
      <p:transition spd="slow" advTm="37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"/>
            <a:ext cx="12192000" cy="697229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385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927"/>
    </mc:Choice>
    <mc:Fallback>
      <p:transition spd="slow" advTm="37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59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79"/>
    </mc:Choice>
    <mc:Fallback>
      <p:transition spd="slow" advTm="20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56"/>
            <a:ext cx="12192000" cy="6849844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553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14"/>
    </mc:Choice>
    <mc:Fallback>
      <p:transition spd="slow" advTm="41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" y="0"/>
            <a:ext cx="12185677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066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515"/>
    </mc:Choice>
    <mc:Fallback>
      <p:transition spd="slow" advTm="134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</Words>
  <Application>Microsoft Office PowerPoint</Application>
  <PresentationFormat>Widescreen</PresentationFormat>
  <Paragraphs>1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Admin</dc:creator>
  <cp:lastModifiedBy>Admin</cp:lastModifiedBy>
  <cp:revision>2</cp:revision>
  <dcterms:created xsi:type="dcterms:W3CDTF">2025-03-30T16:56:35Z</dcterms:created>
  <dcterms:modified xsi:type="dcterms:W3CDTF">2025-03-30T17:21:58Z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